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7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6174358" y="1124744"/>
            <a:ext cx="4752528" cy="2479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Four</a:t>
            </a:r>
            <a:endParaRPr lang="en-US" sz="5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Arrays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773758" y="4653136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</a:t>
            </a:r>
            <a:endParaRPr lang="en-US" sz="5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87" y="764704"/>
            <a:ext cx="3511091" cy="570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086" y="980728"/>
            <a:ext cx="3168352" cy="347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908720"/>
            <a:ext cx="761396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764703"/>
            <a:ext cx="6696744" cy="604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908720"/>
            <a:ext cx="750898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687" y="836712"/>
            <a:ext cx="4101799" cy="557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0" y="836712"/>
            <a:ext cx="7992888" cy="4237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836712"/>
            <a:ext cx="6120680" cy="539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38" y="1052736"/>
            <a:ext cx="5040560" cy="421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90" y="757238"/>
            <a:ext cx="6840760" cy="6091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404" y="766762"/>
            <a:ext cx="2593407" cy="609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836712"/>
            <a:ext cx="765110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086" y="836711"/>
            <a:ext cx="3168352" cy="55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1" y="836712"/>
            <a:ext cx="727099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1964</TotalTime>
  <Words>202</Words>
  <Application>Microsoft Office PowerPoint</Application>
  <PresentationFormat>مخصص</PresentationFormat>
  <Paragraphs>17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159</cp:revision>
  <dcterms:created xsi:type="dcterms:W3CDTF">2018-04-13T17:34:30Z</dcterms:created>
  <dcterms:modified xsi:type="dcterms:W3CDTF">2018-12-21T18:55:26Z</dcterms:modified>
</cp:coreProperties>
</file>